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13" r:id="rId43"/>
    <p:sldId id="314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2372-1CF3-44DB-B23B-DB65EFF24782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154F-7F86-4962-AA1D-7491C089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5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2372-1CF3-44DB-B23B-DB65EFF24782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154F-7F86-4962-AA1D-7491C089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7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2372-1CF3-44DB-B23B-DB65EFF24782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154F-7F86-4962-AA1D-7491C089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2372-1CF3-44DB-B23B-DB65EFF24782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154F-7F86-4962-AA1D-7491C089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5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2372-1CF3-44DB-B23B-DB65EFF24782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154F-7F86-4962-AA1D-7491C089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8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2372-1CF3-44DB-B23B-DB65EFF24782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154F-7F86-4962-AA1D-7491C089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5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2372-1CF3-44DB-B23B-DB65EFF24782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154F-7F86-4962-AA1D-7491C089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2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2372-1CF3-44DB-B23B-DB65EFF24782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154F-7F86-4962-AA1D-7491C089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6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2372-1CF3-44DB-B23B-DB65EFF24782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154F-7F86-4962-AA1D-7491C089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7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2372-1CF3-44DB-B23B-DB65EFF24782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154F-7F86-4962-AA1D-7491C089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2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2372-1CF3-44DB-B23B-DB65EFF24782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154F-7F86-4962-AA1D-7491C089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82372-1CF3-44DB-B23B-DB65EFF24782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154F-7F86-4962-AA1D-7491C089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216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123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547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98024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นำเสนอทางหน้าจอ (4:3)</PresentationFormat>
  <Paragraphs>0</Paragraphs>
  <Slides>59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59</vt:i4>
      </vt:variant>
    </vt:vector>
  </HeadingPairs>
  <TitlesOfParts>
    <vt:vector size="60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storm</dc:creator>
  <cp:lastModifiedBy>storm</cp:lastModifiedBy>
  <cp:revision>2</cp:revision>
  <dcterms:created xsi:type="dcterms:W3CDTF">2015-09-17T06:13:22Z</dcterms:created>
  <dcterms:modified xsi:type="dcterms:W3CDTF">2015-09-17T06:26:15Z</dcterms:modified>
</cp:coreProperties>
</file>