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7" r:id="rId2"/>
    <p:sldId id="269" r:id="rId3"/>
    <p:sldId id="271" r:id="rId4"/>
    <p:sldId id="272" r:id="rId5"/>
    <p:sldId id="273" r:id="rId6"/>
    <p:sldId id="270" r:id="rId7"/>
    <p:sldId id="258" r:id="rId8"/>
    <p:sldId id="274" r:id="rId9"/>
    <p:sldId id="275" r:id="rId10"/>
    <p:sldId id="278" r:id="rId11"/>
    <p:sldId id="260" r:id="rId12"/>
    <p:sldId id="279" r:id="rId13"/>
    <p:sldId id="280" r:id="rId14"/>
    <p:sldId id="281" r:id="rId15"/>
    <p:sldId id="26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62" r:id="rId27"/>
    <p:sldId id="277" r:id="rId28"/>
    <p:sldId id="292" r:id="rId29"/>
    <p:sldId id="293" r:id="rId30"/>
    <p:sldId id="263" r:id="rId31"/>
    <p:sldId id="294" r:id="rId32"/>
    <p:sldId id="295" r:id="rId33"/>
    <p:sldId id="296" r:id="rId34"/>
    <p:sldId id="264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265" r:id="rId50"/>
    <p:sldId id="311" r:id="rId51"/>
    <p:sldId id="266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267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268" r:id="rId75"/>
    <p:sldId id="333" r:id="rId76"/>
    <p:sldId id="334" r:id="rId77"/>
    <p:sldId id="335" r:id="rId78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605" autoAdjust="0"/>
    <p:restoredTop sz="87006" autoAdjust="0"/>
  </p:normalViewPr>
  <p:slideViewPr>
    <p:cSldViewPr>
      <p:cViewPr varScale="1">
        <p:scale>
          <a:sx n="60" d="100"/>
          <a:sy n="60" d="100"/>
        </p:scale>
        <p:origin x="-732" y="-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F28CF-6DF8-4DE5-B741-2811BAE6A69B}" type="datetimeFigureOut">
              <a:rPr lang="th-TH" smtClean="0"/>
              <a:t>02/06/60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ABB8A6-FF20-4568-A47A-479E737996E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81343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BB8A6-FF20-4568-A47A-479E737996E0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27154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33B9-96A9-4E3C-935E-81DACC87348B}" type="datetimeFigureOut">
              <a:rPr lang="th-TH" smtClean="0"/>
              <a:t>02/06/60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44F9-8447-49BC-8250-878F2ADD054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01526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33B9-96A9-4E3C-935E-81DACC87348B}" type="datetimeFigureOut">
              <a:rPr lang="th-TH" smtClean="0"/>
              <a:t>02/06/60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44F9-8447-49BC-8250-878F2ADD054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6362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33B9-96A9-4E3C-935E-81DACC87348B}" type="datetimeFigureOut">
              <a:rPr lang="th-TH" smtClean="0"/>
              <a:t>02/06/60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44F9-8447-49BC-8250-878F2ADD054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69381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33B9-96A9-4E3C-935E-81DACC87348B}" type="datetimeFigureOut">
              <a:rPr lang="th-TH" smtClean="0"/>
              <a:t>02/06/60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44F9-8447-49BC-8250-878F2ADD054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93908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33B9-96A9-4E3C-935E-81DACC87348B}" type="datetimeFigureOut">
              <a:rPr lang="th-TH" smtClean="0"/>
              <a:t>02/06/60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44F9-8447-49BC-8250-878F2ADD054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8944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33B9-96A9-4E3C-935E-81DACC87348B}" type="datetimeFigureOut">
              <a:rPr lang="th-TH" smtClean="0"/>
              <a:t>02/06/60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44F9-8447-49BC-8250-878F2ADD054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46134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33B9-96A9-4E3C-935E-81DACC87348B}" type="datetimeFigureOut">
              <a:rPr lang="th-TH" smtClean="0"/>
              <a:t>02/06/60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44F9-8447-49BC-8250-878F2ADD054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80375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33B9-96A9-4E3C-935E-81DACC87348B}" type="datetimeFigureOut">
              <a:rPr lang="th-TH" smtClean="0"/>
              <a:t>02/06/60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44F9-8447-49BC-8250-878F2ADD054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300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33B9-96A9-4E3C-935E-81DACC87348B}" type="datetimeFigureOut">
              <a:rPr lang="th-TH" smtClean="0"/>
              <a:t>02/06/60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44F9-8447-49BC-8250-878F2ADD054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4016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33B9-96A9-4E3C-935E-81DACC87348B}" type="datetimeFigureOut">
              <a:rPr lang="th-TH" smtClean="0"/>
              <a:t>02/06/60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44F9-8447-49BC-8250-878F2ADD054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04068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33B9-96A9-4E3C-935E-81DACC87348B}" type="datetimeFigureOut">
              <a:rPr lang="th-TH" smtClean="0"/>
              <a:t>02/06/60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44F9-8447-49BC-8250-878F2ADD054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6566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C33B9-96A9-4E3C-935E-81DACC87348B}" type="datetimeFigureOut">
              <a:rPr lang="th-TH" smtClean="0"/>
              <a:t>02/06/60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C44F9-8447-49BC-8250-878F2ADD054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71444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" y="0"/>
            <a:ext cx="8932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18"/>
            <a:ext cx="9144000" cy="612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19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" y="0"/>
            <a:ext cx="8932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7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850392"/>
            <a:ext cx="6781800" cy="515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03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28800"/>
            <a:ext cx="582042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50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80728"/>
            <a:ext cx="5223073" cy="449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96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" y="0"/>
            <a:ext cx="8932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4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4704"/>
            <a:ext cx="7295071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7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36712"/>
            <a:ext cx="7387716" cy="49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11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466344"/>
            <a:ext cx="8827008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466344"/>
            <a:ext cx="8827008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65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8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466344"/>
            <a:ext cx="8827008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60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ชื่อเรื่อง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48910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2" y="116632"/>
            <a:ext cx="9121418" cy="650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36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" y="326312"/>
            <a:ext cx="9110272" cy="597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64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0648"/>
            <a:ext cx="786373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83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50" y="381000"/>
            <a:ext cx="47117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9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49" y="0"/>
            <a:ext cx="8932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1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" y="0"/>
            <a:ext cx="8932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3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8316924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95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989" y="14996"/>
            <a:ext cx="6108171" cy="9324779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96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23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582"/>
            <a:ext cx="9144000" cy="611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8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" y="0"/>
            <a:ext cx="8932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0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620688"/>
            <a:ext cx="5112568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698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8424936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44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092200"/>
            <a:ext cx="63500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45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" y="0"/>
            <a:ext cx="8932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3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2476500"/>
            <a:ext cx="2540000" cy="190500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18"/>
            <a:ext cx="9144000" cy="612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188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0"/>
            <a:ext cx="3484360" cy="3972171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87" y="3581485"/>
            <a:ext cx="4368686" cy="3276515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800" y="7297"/>
            <a:ext cx="4824536" cy="2890967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473" y="2859042"/>
            <a:ext cx="4106118" cy="399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077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"/>
            <a:ext cx="9144000" cy="626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802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524000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100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80728"/>
            <a:ext cx="6059689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3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64704"/>
            <a:ext cx="7560840" cy="50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1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836712"/>
            <a:ext cx="6240693" cy="4680520"/>
          </a:xfrm>
          <a:prstGeom prst="rect">
            <a:avLst/>
          </a:prstGeom>
        </p:spPr>
      </p:pic>
      <p:sp>
        <p:nvSpPr>
          <p:cNvPr id="3" name="ชื่อเรื่อง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02812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476672"/>
            <a:ext cx="7395037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802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20688"/>
            <a:ext cx="7126565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916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48" y="1136904"/>
            <a:ext cx="6242304" cy="458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810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  <p:sp>
        <p:nvSpPr>
          <p:cNvPr id="4" name="ชื่อเรื่อง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945600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088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495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  <p:sp>
        <p:nvSpPr>
          <p:cNvPr id="3" name="ชื่อเรื่อง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502274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22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" y="0"/>
            <a:ext cx="8932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2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04937"/>
            <a:ext cx="609600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848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" y="0"/>
            <a:ext cx="8932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029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657225"/>
            <a:ext cx="76962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177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162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480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89000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813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496944" cy="606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667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864096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134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32537"/>
            <a:ext cx="8964488" cy="412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512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44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32856"/>
            <a:ext cx="9143999" cy="2736304"/>
          </a:xfrm>
          <a:prstGeom prst="rect">
            <a:avLst/>
          </a:prstGeom>
        </p:spPr>
      </p:pic>
      <p:sp>
        <p:nvSpPr>
          <p:cNvPr id="5" name="ชื่อเรื่อง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th-TH" dirty="0" smtClean="0"/>
              <a:t> </a:t>
            </a:r>
            <a:r>
              <a:rPr lang="en-US" dirty="0" smtClean="0"/>
              <a:t> 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1279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8419752" cy="65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533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062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20688"/>
            <a:ext cx="7296811" cy="5472608"/>
          </a:xfrm>
          <a:prstGeom prst="rect">
            <a:avLst/>
          </a:prstGeom>
        </p:spPr>
      </p:pic>
      <p:sp>
        <p:nvSpPr>
          <p:cNvPr id="3" name="ชื่อเรื่อง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120167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491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744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0"/>
            <a:ext cx="8156624" cy="580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495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" y="0"/>
            <a:ext cx="8932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755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017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059"/>
            <a:ext cx="9144000" cy="609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92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8254716" cy="4633292"/>
          </a:xfrm>
          <a:prstGeom prst="rect">
            <a:avLst/>
          </a:prstGeom>
        </p:spPr>
      </p:pic>
      <p:sp>
        <p:nvSpPr>
          <p:cNvPr id="3" name="ชื่อเรื่อง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20667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" y="0"/>
            <a:ext cx="8932985" cy="6858000"/>
          </a:xfrm>
          <a:prstGeom prst="rect">
            <a:avLst/>
          </a:prstGeom>
        </p:spPr>
      </p:pic>
      <p:sp>
        <p:nvSpPr>
          <p:cNvPr id="3" name="ชื่อเรื่อง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9913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36712"/>
            <a:ext cx="7728520" cy="515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280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136650"/>
            <a:ext cx="63500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304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72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878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" y="0"/>
            <a:ext cx="8932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276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080" y="0"/>
            <a:ext cx="455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778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764704"/>
            <a:ext cx="6420544" cy="533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384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81"/>
            <a:ext cx="9144000" cy="693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77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38" y="0"/>
            <a:ext cx="4764021" cy="3573016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" y="3573016"/>
            <a:ext cx="4381294" cy="328597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350" y="0"/>
            <a:ext cx="4918650" cy="3688988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258" y="3201739"/>
            <a:ext cx="4875015" cy="365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2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" y="-607428"/>
            <a:ext cx="5399357" cy="4049518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" y="2996951"/>
            <a:ext cx="5364087" cy="402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8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2</Words>
  <Application>Microsoft Office PowerPoint</Application>
  <PresentationFormat>นำเสนอทางหน้าจอ (4:3)</PresentationFormat>
  <Paragraphs>2</Paragraphs>
  <Slides>77</Slides>
  <Notes>1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77</vt:i4>
      </vt:variant>
    </vt:vector>
  </HeadingPairs>
  <TitlesOfParts>
    <vt:vector size="78" baseType="lpstr"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  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SiOrtho-ETOS</dc:creator>
  <cp:lastModifiedBy>Windows User</cp:lastModifiedBy>
  <cp:revision>28</cp:revision>
  <dcterms:created xsi:type="dcterms:W3CDTF">2017-05-30T02:25:11Z</dcterms:created>
  <dcterms:modified xsi:type="dcterms:W3CDTF">2017-06-02T10:32:21Z</dcterms:modified>
</cp:coreProperties>
</file>